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slideLayouts/slideLayout39.xml" ContentType="application/vnd.openxmlformats-officedocument.presentationml.slideLayout+xml"/>
  <Override PartName="/ppt/theme/theme29.xml" ContentType="application/vnd.openxmlformats-officedocument.theme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theme/theme31.xml" ContentType="application/vnd.openxmlformats-officedocument.theme+xml"/>
  <Override PartName="/ppt/slideLayouts/slideLayout42.xml" ContentType="application/vnd.openxmlformats-officedocument.presentationml.slideLayout+xml"/>
  <Override PartName="/ppt/theme/theme32.xml" ContentType="application/vnd.openxmlformats-officedocument.theme+xml"/>
  <Override PartName="/ppt/slideLayouts/slideLayout43.xml" ContentType="application/vnd.openxmlformats-officedocument.presentationml.slideLayout+xml"/>
  <Override PartName="/ppt/theme/theme33.xml" ContentType="application/vnd.openxmlformats-officedocument.theme+xml"/>
  <Override PartName="/ppt/slideLayouts/slideLayout44.xml" ContentType="application/vnd.openxmlformats-officedocument.presentationml.slideLayout+xml"/>
  <Override PartName="/ppt/theme/theme34.xml" ContentType="application/vnd.openxmlformats-officedocument.theme+xml"/>
  <Override PartName="/ppt/slideLayouts/slideLayout45.xml" ContentType="application/vnd.openxmlformats-officedocument.presentationml.slideLayout+xml"/>
  <Override PartName="/ppt/theme/theme35.xml" ContentType="application/vnd.openxmlformats-officedocument.theme+xml"/>
  <Override PartName="/ppt/slideLayouts/slideLayout46.xml" ContentType="application/vnd.openxmlformats-officedocument.presentationml.slideLayout+xml"/>
  <Override PartName="/ppt/theme/theme36.xml" ContentType="application/vnd.openxmlformats-officedocument.theme+xml"/>
  <Override PartName="/ppt/slideLayouts/slideLayout47.xml" ContentType="application/vnd.openxmlformats-officedocument.presentationml.slideLayout+xml"/>
  <Override PartName="/ppt/theme/theme37.xml" ContentType="application/vnd.openxmlformats-officedocument.theme+xml"/>
  <Override PartName="/ppt/slideLayouts/slideLayout48.xml" ContentType="application/vnd.openxmlformats-officedocument.presentationml.slideLayout+xml"/>
  <Override PartName="/ppt/theme/theme38.xml" ContentType="application/vnd.openxmlformats-officedocument.theme+xml"/>
  <Override PartName="/ppt/slideLayouts/slideLayout49.xml" ContentType="application/vnd.openxmlformats-officedocument.presentationml.slideLayout+xml"/>
  <Override PartName="/ppt/theme/theme39.xml" ContentType="application/vnd.openxmlformats-officedocument.theme+xml"/>
  <Override PartName="/ppt/slideLayouts/slideLayout50.xml" ContentType="application/vnd.openxmlformats-officedocument.presentationml.slideLayout+xml"/>
  <Override PartName="/ppt/theme/theme40.xml" ContentType="application/vnd.openxmlformats-officedocument.theme+xml"/>
  <Override PartName="/ppt/slideLayouts/slideLayout51.xml" ContentType="application/vnd.openxmlformats-officedocument.presentationml.slideLayout+xml"/>
  <Override PartName="/ppt/theme/theme41.xml" ContentType="application/vnd.openxmlformats-officedocument.theme+xml"/>
  <Override PartName="/ppt/slideLayouts/slideLayout52.xml" ContentType="application/vnd.openxmlformats-officedocument.presentationml.slideLayout+xml"/>
  <Override PartName="/ppt/theme/theme42.xml" ContentType="application/vnd.openxmlformats-officedocument.theme+xml"/>
  <Override PartName="/ppt/slideLayouts/slideLayout53.xml" ContentType="application/vnd.openxmlformats-officedocument.presentationml.slideLayout+xml"/>
  <Override PartName="/ppt/theme/theme4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698" r:id="rId3"/>
    <p:sldMasterId id="2147483700" r:id="rId4"/>
    <p:sldMasterId id="2147483702" r:id="rId5"/>
    <p:sldMasterId id="2147483704" r:id="rId6"/>
    <p:sldMasterId id="2147483706" r:id="rId7"/>
    <p:sldMasterId id="2147483708" r:id="rId8"/>
    <p:sldMasterId id="2147483710" r:id="rId9"/>
    <p:sldMasterId id="2147483712" r:id="rId10"/>
    <p:sldMasterId id="2147483714" r:id="rId11"/>
    <p:sldMasterId id="2147483716" r:id="rId12"/>
    <p:sldMasterId id="2147483718" r:id="rId13"/>
    <p:sldMasterId id="2147483720" r:id="rId14"/>
    <p:sldMasterId id="2147483722" r:id="rId15"/>
    <p:sldMasterId id="2147483724" r:id="rId16"/>
    <p:sldMasterId id="2147483726" r:id="rId17"/>
    <p:sldMasterId id="2147483728" r:id="rId18"/>
    <p:sldMasterId id="2147483730" r:id="rId19"/>
    <p:sldMasterId id="2147483732" r:id="rId20"/>
    <p:sldMasterId id="2147483734" r:id="rId21"/>
    <p:sldMasterId id="2147483736" r:id="rId22"/>
    <p:sldMasterId id="2147483738" r:id="rId23"/>
    <p:sldMasterId id="2147483740" r:id="rId24"/>
    <p:sldMasterId id="2147483742" r:id="rId25"/>
    <p:sldMasterId id="2147483744" r:id="rId26"/>
    <p:sldMasterId id="2147483746" r:id="rId27"/>
    <p:sldMasterId id="2147483748" r:id="rId28"/>
    <p:sldMasterId id="2147483750" r:id="rId29"/>
    <p:sldMasterId id="2147483752" r:id="rId30"/>
    <p:sldMasterId id="2147483754" r:id="rId31"/>
    <p:sldMasterId id="2147483756" r:id="rId32"/>
    <p:sldMasterId id="2147483758" r:id="rId33"/>
    <p:sldMasterId id="2147483760" r:id="rId34"/>
    <p:sldMasterId id="2147483762" r:id="rId35"/>
    <p:sldMasterId id="2147483764" r:id="rId36"/>
    <p:sldMasterId id="2147483766" r:id="rId37"/>
    <p:sldMasterId id="2147483768" r:id="rId38"/>
    <p:sldMasterId id="2147483770" r:id="rId39"/>
    <p:sldMasterId id="2147483772" r:id="rId40"/>
    <p:sldMasterId id="2147483774" r:id="rId41"/>
    <p:sldMasterId id="2147483776" r:id="rId42"/>
    <p:sldMasterId id="2147483778" r:id="rId43"/>
  </p:sldMasterIdLst>
  <p:sldIdLst>
    <p:sldId id="256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0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4.xml"/><Relationship Id="rId63" Type="http://schemas.openxmlformats.org/officeDocument/2006/relationships/slide" Target="slides/slide20.xml"/><Relationship Id="rId68" Type="http://schemas.openxmlformats.org/officeDocument/2006/relationships/slide" Target="slides/slide25.xml"/><Relationship Id="rId84" Type="http://schemas.openxmlformats.org/officeDocument/2006/relationships/slide" Target="slides/slide41.xml"/><Relationship Id="rId89" Type="http://schemas.openxmlformats.org/officeDocument/2006/relationships/slide" Target="slides/slide46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0.xml"/><Relationship Id="rId58" Type="http://schemas.openxmlformats.org/officeDocument/2006/relationships/slide" Target="slides/slide15.xml"/><Relationship Id="rId74" Type="http://schemas.openxmlformats.org/officeDocument/2006/relationships/slide" Target="slides/slide31.xml"/><Relationship Id="rId79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7.xml"/><Relationship Id="rId95" Type="http://schemas.openxmlformats.org/officeDocument/2006/relationships/slide" Target="slides/slide52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5.xml"/><Relationship Id="rId64" Type="http://schemas.openxmlformats.org/officeDocument/2006/relationships/slide" Target="slides/slide21.xml"/><Relationship Id="rId69" Type="http://schemas.openxmlformats.org/officeDocument/2006/relationships/slide" Target="slides/slide26.xml"/><Relationship Id="rId80" Type="http://schemas.openxmlformats.org/officeDocument/2006/relationships/slide" Target="slides/slide37.xml"/><Relationship Id="rId85" Type="http://schemas.openxmlformats.org/officeDocument/2006/relationships/slide" Target="slides/slide42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3.xml"/><Relationship Id="rId59" Type="http://schemas.openxmlformats.org/officeDocument/2006/relationships/slide" Target="slides/slide16.xml"/><Relationship Id="rId67" Type="http://schemas.openxmlformats.org/officeDocument/2006/relationships/slide" Target="slides/slide24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1.xml"/><Relationship Id="rId62" Type="http://schemas.openxmlformats.org/officeDocument/2006/relationships/slide" Target="slides/slide19.xml"/><Relationship Id="rId70" Type="http://schemas.openxmlformats.org/officeDocument/2006/relationships/slide" Target="slides/slide27.xml"/><Relationship Id="rId75" Type="http://schemas.openxmlformats.org/officeDocument/2006/relationships/slide" Target="slides/slide32.xml"/><Relationship Id="rId83" Type="http://schemas.openxmlformats.org/officeDocument/2006/relationships/slide" Target="slides/slide40.xml"/><Relationship Id="rId88" Type="http://schemas.openxmlformats.org/officeDocument/2006/relationships/slide" Target="slides/slide45.xml"/><Relationship Id="rId91" Type="http://schemas.openxmlformats.org/officeDocument/2006/relationships/slide" Target="slides/slide48.xml"/><Relationship Id="rId96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6.xml"/><Relationship Id="rId57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.xml"/><Relationship Id="rId52" Type="http://schemas.openxmlformats.org/officeDocument/2006/relationships/slide" Target="slides/slide9.xml"/><Relationship Id="rId60" Type="http://schemas.openxmlformats.org/officeDocument/2006/relationships/slide" Target="slides/slide17.xml"/><Relationship Id="rId65" Type="http://schemas.openxmlformats.org/officeDocument/2006/relationships/slide" Target="slides/slide22.xml"/><Relationship Id="rId73" Type="http://schemas.openxmlformats.org/officeDocument/2006/relationships/slide" Target="slides/slide30.xml"/><Relationship Id="rId78" Type="http://schemas.openxmlformats.org/officeDocument/2006/relationships/slide" Target="slides/slide35.xml"/><Relationship Id="rId81" Type="http://schemas.openxmlformats.org/officeDocument/2006/relationships/slide" Target="slides/slide38.xml"/><Relationship Id="rId86" Type="http://schemas.openxmlformats.org/officeDocument/2006/relationships/slide" Target="slides/slide43.xml"/><Relationship Id="rId94" Type="http://schemas.openxmlformats.org/officeDocument/2006/relationships/slide" Target="slides/slide5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7.xml"/><Relationship Id="rId55" Type="http://schemas.openxmlformats.org/officeDocument/2006/relationships/slide" Target="slides/slide12.xml"/><Relationship Id="rId76" Type="http://schemas.openxmlformats.org/officeDocument/2006/relationships/slide" Target="slides/slide33.xml"/><Relationship Id="rId97" Type="http://schemas.openxmlformats.org/officeDocument/2006/relationships/slide" Target="slides/slide5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8.xml"/><Relationship Id="rId92" Type="http://schemas.openxmlformats.org/officeDocument/2006/relationships/slide" Target="slides/slide4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2.xml"/><Relationship Id="rId66" Type="http://schemas.openxmlformats.org/officeDocument/2006/relationships/slide" Target="slides/slide23.xml"/><Relationship Id="rId87" Type="http://schemas.openxmlformats.org/officeDocument/2006/relationships/slide" Target="slides/slide44.xml"/><Relationship Id="rId61" Type="http://schemas.openxmlformats.org/officeDocument/2006/relationships/slide" Target="slides/slide18.xml"/><Relationship Id="rId82" Type="http://schemas.openxmlformats.org/officeDocument/2006/relationships/slide" Target="slides/slide3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3.xml"/><Relationship Id="rId77" Type="http://schemas.openxmlformats.org/officeDocument/2006/relationships/slide" Target="slides/slide34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8.xml"/><Relationship Id="rId72" Type="http://schemas.openxmlformats.org/officeDocument/2006/relationships/slide" Target="slides/slide29.xml"/><Relationship Id="rId93" Type="http://schemas.openxmlformats.org/officeDocument/2006/relationships/slide" Target="slides/slide5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8071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448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74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99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5951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8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500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17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490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891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8713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1420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27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7359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2042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7963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3150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5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64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3103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363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59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168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53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791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592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427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823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306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6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1531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4796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568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5145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889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7810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58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849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516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329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39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0287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592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4095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3A40C-4DAA-4D29-A1A5-F11D274977A3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CA53CFB4-FE5A-487E-882C-1028464F4EB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588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4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5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5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5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4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8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7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7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5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5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3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8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7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0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0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0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9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8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040CF-0534-4105-A7DB-34CA4951AD4C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5/29/2023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9CAAFDAE-8249-48DD-91E3-98E280837A22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0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65137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/>
            </a:r>
            <a:br>
              <a:rPr lang="en-US" sz="8800" dirty="0" smtClean="0"/>
            </a:br>
            <a:r>
              <a:rPr lang="en-US" sz="8800" dirty="0" smtClean="0"/>
              <a:t>Cyber 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Dr. Rubina Ghazal</a:t>
            </a:r>
          </a:p>
          <a:p>
            <a:r>
              <a:rPr lang="en-US" sz="2400" dirty="0" smtClean="0"/>
              <a:t>Assistant Professor </a:t>
            </a:r>
          </a:p>
          <a:p>
            <a:r>
              <a:rPr lang="en-US" sz="2400" dirty="0" err="1" smtClean="0"/>
              <a:t>UIIT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</a:t>
            </a:r>
            <a:r>
              <a:rPr lang="en-US" sz="4400" dirty="0" smtClean="0"/>
              <a:t>9  </a:t>
            </a:r>
            <a:endParaRPr lang="en-US" sz="4400" dirty="0" smtClean="0"/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Wireless network security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501650"/>
            <a:ext cx="911860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23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3050"/>
            <a:ext cx="91440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32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5600"/>
            <a:ext cx="91440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51637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7500"/>
            <a:ext cx="9144000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2728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800"/>
            <a:ext cx="91440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148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5900"/>
            <a:ext cx="91440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3510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0933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4950"/>
            <a:ext cx="9144000" cy="638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105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5750"/>
            <a:ext cx="9144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8499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1150"/>
            <a:ext cx="91440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9966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9250"/>
            <a:ext cx="91440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71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5900"/>
            <a:ext cx="91440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2017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88900"/>
            <a:ext cx="9131300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000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100"/>
            <a:ext cx="91440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01827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0850"/>
            <a:ext cx="9144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158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0050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00707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1450"/>
            <a:ext cx="89916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20345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800"/>
            <a:ext cx="91440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1006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57250"/>
            <a:ext cx="8991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5235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77800"/>
            <a:ext cx="90424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6906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0850"/>
            <a:ext cx="9144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0717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4650"/>
            <a:ext cx="91440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54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41300"/>
            <a:ext cx="8915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60467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280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189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04800"/>
            <a:ext cx="9017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1177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7650"/>
            <a:ext cx="91440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249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4150"/>
            <a:ext cx="9144000" cy="64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400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0350"/>
            <a:ext cx="9144000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23850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100"/>
            <a:ext cx="91440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79135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0248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000"/>
            <a:ext cx="91440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84521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000"/>
            <a:ext cx="91440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7317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29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7650"/>
            <a:ext cx="91440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1685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91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9812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69850"/>
            <a:ext cx="91186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53068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5100"/>
            <a:ext cx="9144000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5155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3209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1150"/>
            <a:ext cx="91440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0100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5100"/>
            <a:ext cx="9144000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11608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01700"/>
            <a:ext cx="85217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3831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2250"/>
            <a:ext cx="9144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7541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5450"/>
            <a:ext cx="9144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0653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8450"/>
            <a:ext cx="9004300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91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2250"/>
            <a:ext cx="9144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49922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5972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1950"/>
            <a:ext cx="9144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67091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996950"/>
            <a:ext cx="89535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54363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520700"/>
            <a:ext cx="8928100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64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196850"/>
            <a:ext cx="87503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83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100"/>
            <a:ext cx="91440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37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"/>
            <a:ext cx="9144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42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10.xml><?xml version="1.0" encoding="utf-8"?>
<a:theme xmlns:a="http://schemas.openxmlformats.org/drawingml/2006/main" name="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2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2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3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3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3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3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4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471</TotalTime>
  <Words>25</Words>
  <Application>Microsoft Office PowerPoint</Application>
  <PresentationFormat>Widescreen</PresentationFormat>
  <Paragraphs>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43</vt:i4>
      </vt:variant>
      <vt:variant>
        <vt:lpstr>Slide Titles</vt:lpstr>
      </vt:variant>
      <vt:variant>
        <vt:i4>54</vt:i4>
      </vt:variant>
    </vt:vector>
  </HeadingPairs>
  <TitlesOfParts>
    <vt:vector size="10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 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Rubina Ghazal</cp:lastModifiedBy>
  <cp:revision>173</cp:revision>
  <dcterms:created xsi:type="dcterms:W3CDTF">2023-02-26T14:23:34Z</dcterms:created>
  <dcterms:modified xsi:type="dcterms:W3CDTF">2023-05-29T18:16:27Z</dcterms:modified>
</cp:coreProperties>
</file>